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A1AC7-0950-414F-AF1F-07299492945C}" type="datetimeFigureOut">
              <a:rPr lang="fr-FR" smtClean="0"/>
              <a:t>30/07/2020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37EAE-BD51-49DD-9DB3-921CC831B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964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DE2147-4281-4C3D-BDE6-9C75E5244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673100"/>
            <a:ext cx="8610600" cy="3377736"/>
          </a:xfrm>
        </p:spPr>
        <p:txBody>
          <a:bodyPr/>
          <a:lstStyle/>
          <a:p>
            <a:pPr algn="ctr"/>
            <a:r>
              <a:rPr lang="fr-FR" sz="4400" b="1" dirty="0"/>
              <a:t>L’importance des conditions générales de vente dans la structuration d’activité d’une entreprise</a:t>
            </a:r>
            <a:endParaRPr lang="fr-FR" sz="4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1F64D3-3984-47AC-9B4F-E2B26EB1D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686300"/>
            <a:ext cx="7766936" cy="10033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75E72657-7B14-4F0F-841E-B92E001D7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816" y="4686300"/>
            <a:ext cx="49228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D4C15EF-B0BE-49E4-B58E-B172EA03C576}"/>
              </a:ext>
            </a:extLst>
          </p:cNvPr>
          <p:cNvSpPr txBox="1"/>
          <p:nvPr/>
        </p:nvSpPr>
        <p:spPr>
          <a:xfrm>
            <a:off x="771787" y="6000692"/>
            <a:ext cx="1702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Juillet 2020</a:t>
            </a:r>
          </a:p>
        </p:txBody>
      </p:sp>
    </p:spTree>
    <p:extLst>
      <p:ext uri="{BB962C8B-B14F-4D97-AF65-F5344CB8AC3E}">
        <p14:creationId xmlns:p14="http://schemas.microsoft.com/office/powerpoint/2010/main" val="391463908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14</Words>
  <Application>Microsoft Office PowerPoint</Application>
  <PresentationFormat>Grand écran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Wingdings 3</vt:lpstr>
      <vt:lpstr>Facette</vt:lpstr>
      <vt:lpstr>L’importance des conditions générales de vente dans la structuration d’activité d’une entreprise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L’avocat, partenaire du chef d’entreprise, en complément de l’expert comptable</dc:title>
  <dc:creator>Corinne FRAPPIN</dc:creator>
  <cp:lastModifiedBy>Corinne FRAPPIN</cp:lastModifiedBy>
  <cp:revision>39</cp:revision>
  <dcterms:created xsi:type="dcterms:W3CDTF">2020-03-20T15:05:05Z</dcterms:created>
  <dcterms:modified xsi:type="dcterms:W3CDTF">2020-07-30T08:06:47Z</dcterms:modified>
</cp:coreProperties>
</file>